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8" r:id="rId4"/>
    <p:sldId id="279" r:id="rId5"/>
    <p:sldId id="292" r:id="rId6"/>
    <p:sldId id="274" r:id="rId7"/>
    <p:sldId id="289" r:id="rId8"/>
    <p:sldId id="291" r:id="rId9"/>
    <p:sldId id="287" r:id="rId10"/>
    <p:sldId id="272" r:id="rId11"/>
    <p:sldId id="273" r:id="rId12"/>
    <p:sldId id="275" r:id="rId13"/>
    <p:sldId id="276" r:id="rId14"/>
    <p:sldId id="286" r:id="rId15"/>
    <p:sldId id="260" r:id="rId16"/>
    <p:sldId id="259" r:id="rId17"/>
    <p:sldId id="257" r:id="rId18"/>
    <p:sldId id="293" r:id="rId19"/>
    <p:sldId id="294" r:id="rId20"/>
    <p:sldId id="295" r:id="rId21"/>
    <p:sldId id="277" r:id="rId22"/>
    <p:sldId id="290" r:id="rId23"/>
    <p:sldId id="28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5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Placeholder 10" descr="DNA illustration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7" b="417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3" y="2196964"/>
            <a:ext cx="7022039" cy="13431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74785"/>
            <a:ext cx="6857999" cy="98028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iCompBio REU Summer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Jason Middlebrook with mentor, Professor Eleni Panagiotou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2920" y="1654306"/>
            <a:ext cx="7846158" cy="47076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5902036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Wild SARS-CoV-2 s Proteins: 400 and 600 scan length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0" r="8431"/>
          <a:stretch/>
        </p:blipFill>
        <p:spPr>
          <a:xfrm>
            <a:off x="-24096" y="1732713"/>
            <a:ext cx="6118505" cy="4190318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" r="8701"/>
          <a:stretch/>
        </p:blipFill>
        <p:spPr>
          <a:xfrm>
            <a:off x="6096000" y="1732714"/>
            <a:ext cx="6095999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/>
              <a:t>V2 along RBD-Down Proteins at 400 and 600 Scanning lengths</a:t>
            </a:r>
            <a:endParaRPr lang="en-US" dirty="0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9" r="8354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r="7666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5267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RBD-Up Proteins at 400 and 600 Scanning 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02" r="5702"/>
          <a:stretch/>
        </p:blipFill>
        <p:spPr>
          <a:xfrm>
            <a:off x="0" y="1973783"/>
            <a:ext cx="6187440" cy="41903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11" r="7011"/>
          <a:stretch/>
        </p:blipFill>
        <p:spPr>
          <a:xfrm>
            <a:off x="6187440" y="1973783"/>
            <a:ext cx="6004560" cy="41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 Domains and the peaks in scans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2E51F-5E8A-45B4-B58E-7CDBE43444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D4C4F5-0C46-450E-8261-AB738539D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7B41-60D5-42CC-91B7-B41F2A25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other details like mutations,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BAC6-05E7-4C5D-AF6C-91C54B213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53C0F-CA00-4538-8005-48C1283079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162" r="7033"/>
          <a:stretch/>
        </p:blipFill>
        <p:spPr>
          <a:xfrm>
            <a:off x="858026" y="644236"/>
            <a:ext cx="6241394" cy="55695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104" y="1272771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Difference Distance Matrix (DDM) for the V2 values Of The Uncleaved Closed S Protein (PDB: 6zge)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Future for the project’s research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 for support.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-606624"/>
            <a:ext cx="522135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4798296"/>
            <a:ext cx="4913194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https://github.com/MiddlebrookJF/iCompBio-Summer2021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332304"/>
            <a:ext cx="663854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</a:t>
            </a:r>
            <a:r>
              <a:rPr lang="en-US" sz="2400" b="1" dirty="0"/>
              <a:t>27,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</a:t>
            </a:r>
            <a:r>
              <a:rPr lang="en-US" sz="2400" b="1" dirty="0"/>
              <a:t>19, </a:t>
            </a:r>
            <a:r>
              <a:rPr lang="en-US" sz="2400" dirty="0"/>
              <a:t>(2021) 141–154 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69"/>
          <a:stretch/>
        </p:blipFill>
        <p:spPr>
          <a:xfrm rot="10800000">
            <a:off x="0" y="6251376"/>
            <a:ext cx="5221356" cy="13051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  <a:p>
            <a:r>
              <a:rPr lang="en-US" sz="2800" dirty="0"/>
              <a:t>S1 helps ACE2 binding</a:t>
            </a:r>
          </a:p>
          <a:p>
            <a:r>
              <a:rPr lang="en-US" sz="28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525270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750849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75006" y="3638349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509760" y="3638349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42383" y="2397302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286572" y="69596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286573" y="657473"/>
            <a:ext cx="3760838" cy="34191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4" descr="Hand">
                <a:extLst>
                  <a:ext uri="{FF2B5EF4-FFF2-40B4-BE49-F238E27FC236}">
                    <a16:creationId xmlns:a16="http://schemas.microsoft.com/office/drawing/2014/main" id="{6D788E33-4831-472A-91E7-7DBFB74296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968205"/>
                  </p:ext>
                </p:extLst>
              </p:nvPr>
            </p:nvGraphicFramePr>
            <p:xfrm rot="4925845">
              <a:off x="7907719" y="3812607"/>
              <a:ext cx="1720936" cy="2995001"/>
            </p:xfrm>
            <a:graphic>
              <a:graphicData uri="http://schemas.microsoft.com/office/drawing/2017/model3d">
                <am3d:model3d r:embed="rId8">
                  <am3d:spPr>
                    <a:xfrm rot="4925845">
                      <a:off x="0" y="0"/>
                      <a:ext cx="1720936" cy="299500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116779" ay="-613855" az="2076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432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4" descr="Hand">
                <a:extLst>
                  <a:ext uri="{FF2B5EF4-FFF2-40B4-BE49-F238E27FC236}">
                    <a16:creationId xmlns:a16="http://schemas.microsoft.com/office/drawing/2014/main" id="{6D788E33-4831-472A-91E7-7DBFB7429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4925845">
                <a:off x="7907719" y="3812607"/>
                <a:ext cx="1720936" cy="2995001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621</TotalTime>
  <Words>575</Words>
  <Application>Microsoft Office PowerPoint</Application>
  <PresentationFormat>Widescreen</PresentationFormat>
  <Paragraphs>62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Protein Structures – 3 types</vt:lpstr>
      <vt:lpstr>SARS-CoV-2 spike protein</vt:lpstr>
      <vt:lpstr>Receptor-Binding Domain (RBD)</vt:lpstr>
      <vt:lpstr>Protein Structure and Approximate Domains</vt:lpstr>
      <vt:lpstr>The Second Vassiliev Measure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Change in V2 at 200 Scanning Length for Wild S Proteins</vt:lpstr>
      <vt:lpstr>V2 along Wild SARS-CoV-2 s Proteins: 400 and 600 scan length</vt:lpstr>
      <vt:lpstr>V2 along RBD-Down Proteins at 400 and 600 Scanning lengths</vt:lpstr>
      <vt:lpstr>V2 along RBD-Up Proteins at 400 and 600 Scanning lengths</vt:lpstr>
      <vt:lpstr>Mention Domains and the peaks in scans</vt:lpstr>
      <vt:lpstr>Add other details like mutations, etc.</vt:lpstr>
      <vt:lpstr>Difference Distance Matrix (DDM) for the V2 values Of The Uncleaved Closed S Protein (PDB: 6zge)</vt:lpstr>
      <vt:lpstr>Next Steps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304</cp:revision>
  <dcterms:created xsi:type="dcterms:W3CDTF">2021-07-10T19:37:09Z</dcterms:created>
  <dcterms:modified xsi:type="dcterms:W3CDTF">2021-07-21T22:03:21Z</dcterms:modified>
</cp:coreProperties>
</file>